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D6A"/>
    <a:srgbClr val="FCB827"/>
    <a:srgbClr val="8DD0EB"/>
    <a:srgbClr val="55AFCA"/>
    <a:srgbClr val="F49320"/>
    <a:srgbClr val="A93D92"/>
    <a:srgbClr val="76BB20"/>
    <a:srgbClr val="9C4A8A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5" autoAdjust="0"/>
    <p:restoredTop sz="94659"/>
  </p:normalViewPr>
  <p:slideViewPr>
    <p:cSldViewPr snapToGrid="0">
      <p:cViewPr>
        <p:scale>
          <a:sx n="100" d="100"/>
          <a:sy n="100" d="100"/>
        </p:scale>
        <p:origin x="368" y="-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ell, Michele" userId="80f51b53-c649-4b8b-98a2-b4161a51bef8" providerId="ADAL" clId="{D178E4CC-61E2-4AF9-8C69-F878D73BB1C0}"/>
    <pc:docChg chg="undo custSel modSld">
      <pc:chgData name="Morrell, Michele" userId="80f51b53-c649-4b8b-98a2-b4161a51bef8" providerId="ADAL" clId="{D178E4CC-61E2-4AF9-8C69-F878D73BB1C0}" dt="2023-10-25T14:36:33.328" v="466"/>
      <pc:docMkLst>
        <pc:docMk/>
      </pc:docMkLst>
      <pc:sldChg chg="addSp modSp mod">
        <pc:chgData name="Morrell, Michele" userId="80f51b53-c649-4b8b-98a2-b4161a51bef8" providerId="ADAL" clId="{D178E4CC-61E2-4AF9-8C69-F878D73BB1C0}" dt="2023-10-25T14:36:33.328" v="466"/>
        <pc:sldMkLst>
          <pc:docMk/>
          <pc:sldMk cId="1314889954" sldId="268"/>
        </pc:sldMkLst>
        <pc:spChg chg="mod">
          <ac:chgData name="Morrell, Michele" userId="80f51b53-c649-4b8b-98a2-b4161a51bef8" providerId="ADAL" clId="{D178E4CC-61E2-4AF9-8C69-F878D73BB1C0}" dt="2023-10-23T19:51:21.558" v="36" actId="20577"/>
          <ac:spMkLst>
            <pc:docMk/>
            <pc:sldMk cId="1314889954" sldId="268"/>
            <ac:spMk id="11" creationId="{98982FC7-D6B6-433E-8E37-05C6F623FDD2}"/>
          </ac:spMkLst>
        </pc:spChg>
        <pc:spChg chg="mod">
          <ac:chgData name="Morrell, Michele" userId="80f51b53-c649-4b8b-98a2-b4161a51bef8" providerId="ADAL" clId="{D178E4CC-61E2-4AF9-8C69-F878D73BB1C0}" dt="2023-10-23T19:59:31.516" v="463" actId="120"/>
          <ac:spMkLst>
            <pc:docMk/>
            <pc:sldMk cId="1314889954" sldId="268"/>
            <ac:spMk id="40" creationId="{409DF6E5-7392-4DCA-8CFF-CE4F1209D16F}"/>
          </ac:spMkLst>
        </pc:spChg>
        <pc:spChg chg="mod">
          <ac:chgData name="Morrell, Michele" userId="80f51b53-c649-4b8b-98a2-b4161a51bef8" providerId="ADAL" clId="{D178E4CC-61E2-4AF9-8C69-F878D73BB1C0}" dt="2023-10-25T14:36:33.328" v="466"/>
          <ac:spMkLst>
            <pc:docMk/>
            <pc:sldMk cId="1314889954" sldId="268"/>
            <ac:spMk id="56" creationId="{D4390D76-D1E9-42BC-B793-AAB9738DFB6F}"/>
          </ac:spMkLst>
        </pc:spChg>
        <pc:spChg chg="mod">
          <ac:chgData name="Morrell, Michele" userId="80f51b53-c649-4b8b-98a2-b4161a51bef8" providerId="ADAL" clId="{D178E4CC-61E2-4AF9-8C69-F878D73BB1C0}" dt="2023-10-23T19:59:37.379" v="464" actId="120"/>
          <ac:spMkLst>
            <pc:docMk/>
            <pc:sldMk cId="1314889954" sldId="268"/>
            <ac:spMk id="78" creationId="{C04C4174-032A-45C1-9F3D-260C844E69AB}"/>
          </ac:spMkLst>
        </pc:spChg>
        <pc:picChg chg="add mod">
          <ac:chgData name="Morrell, Michele" userId="80f51b53-c649-4b8b-98a2-b4161a51bef8" providerId="ADAL" clId="{D178E4CC-61E2-4AF9-8C69-F878D73BB1C0}" dt="2023-10-23T19:50:59.059" v="8" actId="14100"/>
          <ac:picMkLst>
            <pc:docMk/>
            <pc:sldMk cId="1314889954" sldId="268"/>
            <ac:picMk id="3" creationId="{915E0DB4-0BA2-1F0E-A5FD-819212F30933}"/>
          </ac:picMkLst>
        </pc:picChg>
      </pc:sldChg>
    </pc:docChg>
  </pc:docChgLst>
  <pc:docChgLst>
    <pc:chgData name="Morrell, Michele" userId="80f51b53-c649-4b8b-98a2-b4161a51bef8" providerId="ADAL" clId="{1FF37B0B-FBCA-461E-8062-384DF146BE18}"/>
    <pc:docChg chg="undo custSel delSld modSld sldOrd">
      <pc:chgData name="Morrell, Michele" userId="80f51b53-c649-4b8b-98a2-b4161a51bef8" providerId="ADAL" clId="{1FF37B0B-FBCA-461E-8062-384DF146BE18}" dt="2023-10-25T15:54:55.551" v="492" actId="1076"/>
      <pc:docMkLst>
        <pc:docMk/>
      </pc:docMkLst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1727239232" sldId="257"/>
        </pc:sldMkLst>
      </pc:sldChg>
      <pc:sldChg chg="del ord">
        <pc:chgData name="Morrell, Michele" userId="80f51b53-c649-4b8b-98a2-b4161a51bef8" providerId="ADAL" clId="{1FF37B0B-FBCA-461E-8062-384DF146BE18}" dt="2023-10-25T14:42:53.404" v="2" actId="2696"/>
        <pc:sldMkLst>
          <pc:docMk/>
          <pc:sldMk cId="800218108" sldId="258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3074415899" sldId="259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2615060392" sldId="260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1633631678" sldId="261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1928918070" sldId="263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335046392" sldId="264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279456195" sldId="265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3249178532" sldId="266"/>
        </pc:sldMkLst>
      </pc:sldChg>
      <pc:sldChg chg="del">
        <pc:chgData name="Morrell, Michele" userId="80f51b53-c649-4b8b-98a2-b4161a51bef8" providerId="ADAL" clId="{1FF37B0B-FBCA-461E-8062-384DF146BE18}" dt="2023-10-25T14:42:53.404" v="2" actId="2696"/>
        <pc:sldMkLst>
          <pc:docMk/>
          <pc:sldMk cId="261743437" sldId="267"/>
        </pc:sldMkLst>
      </pc:sldChg>
      <pc:sldChg chg="addSp delSp modSp mod">
        <pc:chgData name="Morrell, Michele" userId="80f51b53-c649-4b8b-98a2-b4161a51bef8" providerId="ADAL" clId="{1FF37B0B-FBCA-461E-8062-384DF146BE18}" dt="2023-10-25T15:54:55.551" v="492" actId="1076"/>
        <pc:sldMkLst>
          <pc:docMk/>
          <pc:sldMk cId="1314889954" sldId="268"/>
        </pc:sldMkLst>
        <pc:spChg chg="add mod">
          <ac:chgData name="Morrell, Michele" userId="80f51b53-c649-4b8b-98a2-b4161a51bef8" providerId="ADAL" clId="{1FF37B0B-FBCA-461E-8062-384DF146BE18}" dt="2023-10-25T14:53:20.592" v="101" actId="1076"/>
          <ac:spMkLst>
            <pc:docMk/>
            <pc:sldMk cId="1314889954" sldId="268"/>
            <ac:spMk id="2" creationId="{76094FC8-7939-B75A-B85C-0B83A3A1AD92}"/>
          </ac:spMkLst>
        </pc:spChg>
        <pc:spChg chg="add mod">
          <ac:chgData name="Morrell, Michele" userId="80f51b53-c649-4b8b-98a2-b4161a51bef8" providerId="ADAL" clId="{1FF37B0B-FBCA-461E-8062-384DF146BE18}" dt="2023-10-25T15:54:55.551" v="492" actId="1076"/>
          <ac:spMkLst>
            <pc:docMk/>
            <pc:sldMk cId="1314889954" sldId="268"/>
            <ac:spMk id="4" creationId="{42E9C762-1B90-52E0-E31F-62411CA30989}"/>
          </ac:spMkLst>
        </pc:spChg>
        <pc:spChg chg="add del">
          <ac:chgData name="Morrell, Michele" userId="80f51b53-c649-4b8b-98a2-b4161a51bef8" providerId="ADAL" clId="{1FF37B0B-FBCA-461E-8062-384DF146BE18}" dt="2023-10-25T14:50:10.374" v="50" actId="22"/>
          <ac:spMkLst>
            <pc:docMk/>
            <pc:sldMk cId="1314889954" sldId="268"/>
            <ac:spMk id="4" creationId="{CEF41B86-C1FA-B5F3-AA01-238C57F42285}"/>
          </ac:spMkLst>
        </pc:spChg>
        <pc:spChg chg="add mod">
          <ac:chgData name="Morrell, Michele" userId="80f51b53-c649-4b8b-98a2-b4161a51bef8" providerId="ADAL" clId="{1FF37B0B-FBCA-461E-8062-384DF146BE18}" dt="2023-10-25T15:54:49.611" v="491" actId="1076"/>
          <ac:spMkLst>
            <pc:docMk/>
            <pc:sldMk cId="1314889954" sldId="268"/>
            <ac:spMk id="5" creationId="{C5D14213-69DD-DAA9-99FB-1B965A820801}"/>
          </ac:spMkLst>
        </pc:spChg>
        <pc:spChg chg="add del mod">
          <ac:chgData name="Morrell, Michele" userId="80f51b53-c649-4b8b-98a2-b4161a51bef8" providerId="ADAL" clId="{1FF37B0B-FBCA-461E-8062-384DF146BE18}" dt="2023-10-25T14:56:34.405" v="114" actId="767"/>
          <ac:spMkLst>
            <pc:docMk/>
            <pc:sldMk cId="1314889954" sldId="268"/>
            <ac:spMk id="6" creationId="{A04BEE75-DC59-120B-8AA4-E7F17AF41DD7}"/>
          </ac:spMkLst>
        </pc:spChg>
        <pc:spChg chg="add mod">
          <ac:chgData name="Morrell, Michele" userId="80f51b53-c649-4b8b-98a2-b4161a51bef8" providerId="ADAL" clId="{1FF37B0B-FBCA-461E-8062-384DF146BE18}" dt="2023-10-25T14:57:13.896" v="118" actId="1076"/>
          <ac:spMkLst>
            <pc:docMk/>
            <pc:sldMk cId="1314889954" sldId="268"/>
            <ac:spMk id="7" creationId="{6577556B-3AD0-F8B4-A187-DFFE7CD5D982}"/>
          </ac:spMkLst>
        </pc:spChg>
        <pc:spChg chg="add mod">
          <ac:chgData name="Morrell, Michele" userId="80f51b53-c649-4b8b-98a2-b4161a51bef8" providerId="ADAL" clId="{1FF37B0B-FBCA-461E-8062-384DF146BE18}" dt="2023-10-25T15:54:17.765" v="490" actId="1076"/>
          <ac:spMkLst>
            <pc:docMk/>
            <pc:sldMk cId="1314889954" sldId="268"/>
            <ac:spMk id="8" creationId="{1594CF23-D133-B740-5413-A2AD550D7D20}"/>
          </ac:spMkLst>
        </pc:spChg>
        <pc:spChg chg="add mod">
          <ac:chgData name="Morrell, Michele" userId="80f51b53-c649-4b8b-98a2-b4161a51bef8" providerId="ADAL" clId="{1FF37B0B-FBCA-461E-8062-384DF146BE18}" dt="2023-10-25T14:58:58.476" v="129" actId="20577"/>
          <ac:spMkLst>
            <pc:docMk/>
            <pc:sldMk cId="1314889954" sldId="268"/>
            <ac:spMk id="9" creationId="{CFA1B404-3E05-4869-1AD4-945FF7B71FA4}"/>
          </ac:spMkLst>
        </pc:spChg>
        <pc:spChg chg="add mod">
          <ac:chgData name="Morrell, Michele" userId="80f51b53-c649-4b8b-98a2-b4161a51bef8" providerId="ADAL" clId="{1FF37B0B-FBCA-461E-8062-384DF146BE18}" dt="2023-10-25T14:59:47.603" v="134"/>
          <ac:spMkLst>
            <pc:docMk/>
            <pc:sldMk cId="1314889954" sldId="268"/>
            <ac:spMk id="13" creationId="{6453A127-9785-B9B2-1404-A51ADF0899B6}"/>
          </ac:spMkLst>
        </pc:spChg>
        <pc:spChg chg="add mod">
          <ac:chgData name="Morrell, Michele" userId="80f51b53-c649-4b8b-98a2-b4161a51bef8" providerId="ADAL" clId="{1FF37B0B-FBCA-461E-8062-384DF146BE18}" dt="2023-10-25T15:00:25.451" v="139" actId="1076"/>
          <ac:spMkLst>
            <pc:docMk/>
            <pc:sldMk cId="1314889954" sldId="268"/>
            <ac:spMk id="14" creationId="{70F0FF28-7538-9645-FA90-12AD36464C0F}"/>
          </ac:spMkLst>
        </pc:spChg>
        <pc:spChg chg="add mod">
          <ac:chgData name="Morrell, Michele" userId="80f51b53-c649-4b8b-98a2-b4161a51bef8" providerId="ADAL" clId="{1FF37B0B-FBCA-461E-8062-384DF146BE18}" dt="2023-10-25T15:47:09.265" v="458" actId="20577"/>
          <ac:spMkLst>
            <pc:docMk/>
            <pc:sldMk cId="1314889954" sldId="268"/>
            <ac:spMk id="15" creationId="{E1E46665-2CE8-3612-C1D2-21219C008E3E}"/>
          </ac:spMkLst>
        </pc:spChg>
        <pc:spChg chg="add mod">
          <ac:chgData name="Morrell, Michele" userId="80f51b53-c649-4b8b-98a2-b4161a51bef8" providerId="ADAL" clId="{1FF37B0B-FBCA-461E-8062-384DF146BE18}" dt="2023-10-25T15:39:34.829" v="322" actId="255"/>
          <ac:spMkLst>
            <pc:docMk/>
            <pc:sldMk cId="1314889954" sldId="268"/>
            <ac:spMk id="16" creationId="{F4034C12-F27C-2F1F-C2FC-203F22386588}"/>
          </ac:spMkLst>
        </pc:spChg>
        <pc:spChg chg="add mod">
          <ac:chgData name="Morrell, Michele" userId="80f51b53-c649-4b8b-98a2-b4161a51bef8" providerId="ADAL" clId="{1FF37B0B-FBCA-461E-8062-384DF146BE18}" dt="2023-10-25T15:39:52.725" v="328" actId="255"/>
          <ac:spMkLst>
            <pc:docMk/>
            <pc:sldMk cId="1314889954" sldId="268"/>
            <ac:spMk id="17" creationId="{C8D3AFA8-9573-EF9C-EC00-9FCC80BD9027}"/>
          </ac:spMkLst>
        </pc:spChg>
        <pc:spChg chg="add mod">
          <ac:chgData name="Morrell, Michele" userId="80f51b53-c649-4b8b-98a2-b4161a51bef8" providerId="ADAL" clId="{1FF37B0B-FBCA-461E-8062-384DF146BE18}" dt="2023-10-25T15:51:10.486" v="488" actId="20577"/>
          <ac:spMkLst>
            <pc:docMk/>
            <pc:sldMk cId="1314889954" sldId="268"/>
            <ac:spMk id="18" creationId="{39EC7685-ACF4-E373-6B70-F3342A387F0A}"/>
          </ac:spMkLst>
        </pc:spChg>
        <pc:spChg chg="del mod">
          <ac:chgData name="Morrell, Michele" userId="80f51b53-c649-4b8b-98a2-b4161a51bef8" providerId="ADAL" clId="{1FF37B0B-FBCA-461E-8062-384DF146BE18}" dt="2023-10-25T14:50:10.377" v="56"/>
          <ac:spMkLst>
            <pc:docMk/>
            <pc:sldMk cId="1314889954" sldId="268"/>
            <ac:spMk id="19" creationId="{198A809A-2717-4EE9-9E27-B921E5DF701A}"/>
          </ac:spMkLst>
        </pc:spChg>
        <pc:spChg chg="add mod">
          <ac:chgData name="Morrell, Michele" userId="80f51b53-c649-4b8b-98a2-b4161a51bef8" providerId="ADAL" clId="{1FF37B0B-FBCA-461E-8062-384DF146BE18}" dt="2023-10-25T15:51:03.407" v="487" actId="255"/>
          <ac:spMkLst>
            <pc:docMk/>
            <pc:sldMk cId="1314889954" sldId="268"/>
            <ac:spMk id="19" creationId="{F70EC269-8FDC-71B1-0249-B1709B4CA986}"/>
          </ac:spMkLst>
        </pc:spChg>
        <pc:spChg chg="add mod">
          <ac:chgData name="Morrell, Michele" userId="80f51b53-c649-4b8b-98a2-b4161a51bef8" providerId="ADAL" clId="{1FF37B0B-FBCA-461E-8062-384DF146BE18}" dt="2023-10-25T15:04:59.695" v="170" actId="1076"/>
          <ac:spMkLst>
            <pc:docMk/>
            <pc:sldMk cId="1314889954" sldId="268"/>
            <ac:spMk id="20" creationId="{9D7EDB6B-AA95-95B4-ADC5-E4F7745066D1}"/>
          </ac:spMkLst>
        </pc:spChg>
        <pc:spChg chg="add mod">
          <ac:chgData name="Morrell, Michele" userId="80f51b53-c649-4b8b-98a2-b4161a51bef8" providerId="ADAL" clId="{1FF37B0B-FBCA-461E-8062-384DF146BE18}" dt="2023-10-25T15:05:37.188" v="175" actId="1076"/>
          <ac:spMkLst>
            <pc:docMk/>
            <pc:sldMk cId="1314889954" sldId="268"/>
            <ac:spMk id="21" creationId="{5096DCF5-69C9-4036-4B71-85B443566A1D}"/>
          </ac:spMkLst>
        </pc:spChg>
        <pc:spChg chg="add del mod">
          <ac:chgData name="Morrell, Michele" userId="80f51b53-c649-4b8b-98a2-b4161a51bef8" providerId="ADAL" clId="{1FF37B0B-FBCA-461E-8062-384DF146BE18}" dt="2023-10-25T15:13:15.719" v="182" actId="478"/>
          <ac:spMkLst>
            <pc:docMk/>
            <pc:sldMk cId="1314889954" sldId="268"/>
            <ac:spMk id="22" creationId="{569044A9-FDC1-AFBC-C364-75EADD9C7892}"/>
          </ac:spMkLst>
        </pc:spChg>
        <pc:spChg chg="del mod">
          <ac:chgData name="Morrell, Michele" userId="80f51b53-c649-4b8b-98a2-b4161a51bef8" providerId="ADAL" clId="{1FF37B0B-FBCA-461E-8062-384DF146BE18}" dt="2023-10-25T14:50:10.379" v="66"/>
          <ac:spMkLst>
            <pc:docMk/>
            <pc:sldMk cId="1314889954" sldId="268"/>
            <ac:spMk id="24" creationId="{75577409-1D26-445E-A910-F3FB3E189217}"/>
          </ac:spMkLst>
        </pc:spChg>
        <pc:spChg chg="add del mod">
          <ac:chgData name="Morrell, Michele" userId="80f51b53-c649-4b8b-98a2-b4161a51bef8" providerId="ADAL" clId="{1FF37B0B-FBCA-461E-8062-384DF146BE18}" dt="2023-10-25T15:36:05.900" v="293" actId="47"/>
          <ac:spMkLst>
            <pc:docMk/>
            <pc:sldMk cId="1314889954" sldId="268"/>
            <ac:spMk id="24" creationId="{C326AB5A-D5E7-274D-C3C0-3A0E3FA38717}"/>
          </ac:spMkLst>
        </pc:spChg>
        <pc:spChg chg="add mod">
          <ac:chgData name="Morrell, Michele" userId="80f51b53-c649-4b8b-98a2-b4161a51bef8" providerId="ADAL" clId="{1FF37B0B-FBCA-461E-8062-384DF146BE18}" dt="2023-10-25T15:19:41.013" v="207" actId="1076"/>
          <ac:spMkLst>
            <pc:docMk/>
            <pc:sldMk cId="1314889954" sldId="268"/>
            <ac:spMk id="28" creationId="{85BB00F7-BF4C-1B27-8F70-706F82403FDC}"/>
          </ac:spMkLst>
        </pc:spChg>
        <pc:spChg chg="del mod">
          <ac:chgData name="Morrell, Michele" userId="80f51b53-c649-4b8b-98a2-b4161a51bef8" providerId="ADAL" clId="{1FF37B0B-FBCA-461E-8062-384DF146BE18}" dt="2023-10-25T14:50:10.382" v="76"/>
          <ac:spMkLst>
            <pc:docMk/>
            <pc:sldMk cId="1314889954" sldId="268"/>
            <ac:spMk id="29" creationId="{4078CF13-E1C3-4727-943C-6558C79E5077}"/>
          </ac:spMkLst>
        </pc:spChg>
        <pc:spChg chg="add mod">
          <ac:chgData name="Morrell, Michele" userId="80f51b53-c649-4b8b-98a2-b4161a51bef8" providerId="ADAL" clId="{1FF37B0B-FBCA-461E-8062-384DF146BE18}" dt="2023-10-25T15:20:20.943" v="212" actId="1076"/>
          <ac:spMkLst>
            <pc:docMk/>
            <pc:sldMk cId="1314889954" sldId="268"/>
            <ac:spMk id="29" creationId="{67EC5BAA-4958-FE6E-86C6-B6E076972965}"/>
          </ac:spMkLst>
        </pc:spChg>
        <pc:spChg chg="add mod">
          <ac:chgData name="Morrell, Michele" userId="80f51b53-c649-4b8b-98a2-b4161a51bef8" providerId="ADAL" clId="{1FF37B0B-FBCA-461E-8062-384DF146BE18}" dt="2023-10-25T15:21:01.489" v="217" actId="1076"/>
          <ac:spMkLst>
            <pc:docMk/>
            <pc:sldMk cId="1314889954" sldId="268"/>
            <ac:spMk id="30" creationId="{1374530E-FCED-AEE5-BDB3-EAC24136043B}"/>
          </ac:spMkLst>
        </pc:spChg>
        <pc:spChg chg="add mod">
          <ac:chgData name="Morrell, Michele" userId="80f51b53-c649-4b8b-98a2-b4161a51bef8" providerId="ADAL" clId="{1FF37B0B-FBCA-461E-8062-384DF146BE18}" dt="2023-10-25T15:21:41.051" v="222" actId="1076"/>
          <ac:spMkLst>
            <pc:docMk/>
            <pc:sldMk cId="1314889954" sldId="268"/>
            <ac:spMk id="31" creationId="{0626B6FD-F77B-F9D3-F52D-1E6B4BA288A3}"/>
          </ac:spMkLst>
        </pc:spChg>
        <pc:spChg chg="add mod">
          <ac:chgData name="Morrell, Michele" userId="80f51b53-c649-4b8b-98a2-b4161a51bef8" providerId="ADAL" clId="{1FF37B0B-FBCA-461E-8062-384DF146BE18}" dt="2023-10-25T15:54:09.095" v="489" actId="255"/>
          <ac:spMkLst>
            <pc:docMk/>
            <pc:sldMk cId="1314889954" sldId="268"/>
            <ac:spMk id="32" creationId="{E7687821-99B7-1373-158E-CB0A0DDD2DAE}"/>
          </ac:spMkLst>
        </pc:spChg>
        <pc:spChg chg="del mod">
          <ac:chgData name="Morrell, Michele" userId="80f51b53-c649-4b8b-98a2-b4161a51bef8" providerId="ADAL" clId="{1FF37B0B-FBCA-461E-8062-384DF146BE18}" dt="2023-10-25T14:50:10.384" v="86"/>
          <ac:spMkLst>
            <pc:docMk/>
            <pc:sldMk cId="1314889954" sldId="268"/>
            <ac:spMk id="34" creationId="{76D373F6-49FC-4A95-A77E-0D6D78EFA86C}"/>
          </ac:spMkLst>
        </pc:spChg>
        <pc:spChg chg="del mod">
          <ac:chgData name="Morrell, Michele" userId="80f51b53-c649-4b8b-98a2-b4161a51bef8" providerId="ADAL" clId="{1FF37B0B-FBCA-461E-8062-384DF146BE18}" dt="2023-10-25T14:50:10.385" v="90"/>
          <ac:spMkLst>
            <pc:docMk/>
            <pc:sldMk cId="1314889954" sldId="268"/>
            <ac:spMk id="47" creationId="{202932C0-D060-FF45-8BF3-3E6B6CA524E3}"/>
          </ac:spMkLst>
        </pc:spChg>
        <pc:spChg chg="add del mod">
          <ac:chgData name="Morrell, Michele" userId="80f51b53-c649-4b8b-98a2-b4161a51bef8" providerId="ADAL" clId="{1FF37B0B-FBCA-461E-8062-384DF146BE18}" dt="2023-10-25T14:50:16.344" v="93" actId="47"/>
          <ac:spMkLst>
            <pc:docMk/>
            <pc:sldMk cId="1314889954" sldId="268"/>
            <ac:spMk id="49" creationId="{FEB04106-7954-F142-B8D0-888D31A2A41F}"/>
          </ac:spMkLst>
        </pc:spChg>
        <pc:spChg chg="del mod">
          <ac:chgData name="Morrell, Michele" userId="80f51b53-c649-4b8b-98a2-b4161a51bef8" providerId="ADAL" clId="{1FF37B0B-FBCA-461E-8062-384DF146BE18}" dt="2023-10-25T14:50:10.378" v="58"/>
          <ac:spMkLst>
            <pc:docMk/>
            <pc:sldMk cId="1314889954" sldId="268"/>
            <ac:spMk id="52" creationId="{D6F4AA80-A352-4354-8E27-0CAAFD547D59}"/>
          </ac:spMkLst>
        </pc:spChg>
        <pc:spChg chg="del mod">
          <ac:chgData name="Morrell, Michele" userId="80f51b53-c649-4b8b-98a2-b4161a51bef8" providerId="ADAL" clId="{1FF37B0B-FBCA-461E-8062-384DF146BE18}" dt="2023-10-25T14:50:10.380" v="68"/>
          <ac:spMkLst>
            <pc:docMk/>
            <pc:sldMk cId="1314889954" sldId="268"/>
            <ac:spMk id="53" creationId="{EBFFA50D-AD07-490B-BFE0-1BF0CFD3804F}"/>
          </ac:spMkLst>
        </pc:spChg>
        <pc:spChg chg="del mod">
          <ac:chgData name="Morrell, Michele" userId="80f51b53-c649-4b8b-98a2-b4161a51bef8" providerId="ADAL" clId="{1FF37B0B-FBCA-461E-8062-384DF146BE18}" dt="2023-10-25T14:50:10.382" v="78"/>
          <ac:spMkLst>
            <pc:docMk/>
            <pc:sldMk cId="1314889954" sldId="268"/>
            <ac:spMk id="54" creationId="{7087A47D-3DF3-42BD-AAF8-3C307B6C29C8}"/>
          </ac:spMkLst>
        </pc:spChg>
        <pc:spChg chg="del mod">
          <ac:chgData name="Morrell, Michele" userId="80f51b53-c649-4b8b-98a2-b4161a51bef8" providerId="ADAL" clId="{1FF37B0B-FBCA-461E-8062-384DF146BE18}" dt="2023-10-25T14:50:10.385" v="88"/>
          <ac:spMkLst>
            <pc:docMk/>
            <pc:sldMk cId="1314889954" sldId="268"/>
            <ac:spMk id="55" creationId="{A13B2D64-6C3E-4B0F-9C27-833A38F5733A}"/>
          </ac:spMkLst>
        </pc:spChg>
        <pc:spChg chg="mod">
          <ac:chgData name="Morrell, Michele" userId="80f51b53-c649-4b8b-98a2-b4161a51bef8" providerId="ADAL" clId="{1FF37B0B-FBCA-461E-8062-384DF146BE18}" dt="2023-10-25T14:49:47.570" v="48" actId="688"/>
          <ac:spMkLst>
            <pc:docMk/>
            <pc:sldMk cId="1314889954" sldId="268"/>
            <ac:spMk id="56" creationId="{D4390D76-D1E9-42BC-B793-AAB9738DFB6F}"/>
          </ac:spMkLst>
        </pc:spChg>
        <pc:spChg chg="del mod">
          <ac:chgData name="Morrell, Michele" userId="80f51b53-c649-4b8b-98a2-b4161a51bef8" providerId="ADAL" clId="{1FF37B0B-FBCA-461E-8062-384DF146BE18}" dt="2023-10-25T14:50:10.378" v="60"/>
          <ac:spMkLst>
            <pc:docMk/>
            <pc:sldMk cId="1314889954" sldId="268"/>
            <ac:spMk id="57" creationId="{02F89CCD-6CCA-4531-9BC5-C578B2D6E7E6}"/>
          </ac:spMkLst>
        </pc:spChg>
        <pc:spChg chg="del mod">
          <ac:chgData name="Morrell, Michele" userId="80f51b53-c649-4b8b-98a2-b4161a51bef8" providerId="ADAL" clId="{1FF37B0B-FBCA-461E-8062-384DF146BE18}" dt="2023-10-25T14:50:10.380" v="70"/>
          <ac:spMkLst>
            <pc:docMk/>
            <pc:sldMk cId="1314889954" sldId="268"/>
            <ac:spMk id="58" creationId="{B34F827C-BC5C-4B1A-A12F-EE7FA74E2703}"/>
          </ac:spMkLst>
        </pc:spChg>
        <pc:spChg chg="del mod">
          <ac:chgData name="Morrell, Michele" userId="80f51b53-c649-4b8b-98a2-b4161a51bef8" providerId="ADAL" clId="{1FF37B0B-FBCA-461E-8062-384DF146BE18}" dt="2023-10-25T14:50:10.383" v="80"/>
          <ac:spMkLst>
            <pc:docMk/>
            <pc:sldMk cId="1314889954" sldId="268"/>
            <ac:spMk id="59" creationId="{0DAD1BC2-79C3-4394-94EC-13B7451C3C08}"/>
          </ac:spMkLst>
        </pc:spChg>
        <pc:spChg chg="del mod">
          <ac:chgData name="Morrell, Michele" userId="80f51b53-c649-4b8b-98a2-b4161a51bef8" providerId="ADAL" clId="{1FF37B0B-FBCA-461E-8062-384DF146BE18}" dt="2023-10-25T14:50:10.375" v="52"/>
          <ac:spMkLst>
            <pc:docMk/>
            <pc:sldMk cId="1314889954" sldId="268"/>
            <ac:spMk id="61" creationId="{88B566E8-617F-494F-8903-F79FA66E384E}"/>
          </ac:spMkLst>
        </pc:spChg>
        <pc:spChg chg="del mod">
          <ac:chgData name="Morrell, Michele" userId="80f51b53-c649-4b8b-98a2-b4161a51bef8" providerId="ADAL" clId="{1FF37B0B-FBCA-461E-8062-384DF146BE18}" dt="2023-10-25T14:50:10.378" v="62"/>
          <ac:spMkLst>
            <pc:docMk/>
            <pc:sldMk cId="1314889954" sldId="268"/>
            <ac:spMk id="62" creationId="{59A9E001-2123-4FFB-BE56-24831A0931DE}"/>
          </ac:spMkLst>
        </pc:spChg>
        <pc:spChg chg="del mod">
          <ac:chgData name="Morrell, Michele" userId="80f51b53-c649-4b8b-98a2-b4161a51bef8" providerId="ADAL" clId="{1FF37B0B-FBCA-461E-8062-384DF146BE18}" dt="2023-10-25T14:50:10.381" v="72"/>
          <ac:spMkLst>
            <pc:docMk/>
            <pc:sldMk cId="1314889954" sldId="268"/>
            <ac:spMk id="63" creationId="{3562D6B7-2E57-4926-AB0F-3F0DA1106755}"/>
          </ac:spMkLst>
        </pc:spChg>
        <pc:spChg chg="del mod">
          <ac:chgData name="Morrell, Michele" userId="80f51b53-c649-4b8b-98a2-b4161a51bef8" providerId="ADAL" clId="{1FF37B0B-FBCA-461E-8062-384DF146BE18}" dt="2023-10-25T14:50:10.383" v="82"/>
          <ac:spMkLst>
            <pc:docMk/>
            <pc:sldMk cId="1314889954" sldId="268"/>
            <ac:spMk id="64" creationId="{762566D1-8D11-4CE0-B6CF-49B900819912}"/>
          </ac:spMkLst>
        </pc:spChg>
        <pc:spChg chg="del mod">
          <ac:chgData name="Morrell, Michele" userId="80f51b53-c649-4b8b-98a2-b4161a51bef8" providerId="ADAL" clId="{1FF37B0B-FBCA-461E-8062-384DF146BE18}" dt="2023-10-25T14:50:10.376" v="54"/>
          <ac:spMkLst>
            <pc:docMk/>
            <pc:sldMk cId="1314889954" sldId="268"/>
            <ac:spMk id="66" creationId="{58367E32-4340-4E55-9E19-AA60AE0B6FAA}"/>
          </ac:spMkLst>
        </pc:spChg>
        <pc:spChg chg="del mod">
          <ac:chgData name="Morrell, Michele" userId="80f51b53-c649-4b8b-98a2-b4161a51bef8" providerId="ADAL" clId="{1FF37B0B-FBCA-461E-8062-384DF146BE18}" dt="2023-10-25T14:50:10.379" v="64"/>
          <ac:spMkLst>
            <pc:docMk/>
            <pc:sldMk cId="1314889954" sldId="268"/>
            <ac:spMk id="67" creationId="{0B4C70F9-B6C5-41DE-8052-C509C9D12EC0}"/>
          </ac:spMkLst>
        </pc:spChg>
        <pc:spChg chg="del mod">
          <ac:chgData name="Morrell, Michele" userId="80f51b53-c649-4b8b-98a2-b4161a51bef8" providerId="ADAL" clId="{1FF37B0B-FBCA-461E-8062-384DF146BE18}" dt="2023-10-25T14:50:10.381" v="74"/>
          <ac:spMkLst>
            <pc:docMk/>
            <pc:sldMk cId="1314889954" sldId="268"/>
            <ac:spMk id="68" creationId="{1AF9C2FE-4133-46F9-B0EE-7BBE6003891A}"/>
          </ac:spMkLst>
        </pc:spChg>
        <pc:spChg chg="del mod">
          <ac:chgData name="Morrell, Michele" userId="80f51b53-c649-4b8b-98a2-b4161a51bef8" providerId="ADAL" clId="{1FF37B0B-FBCA-461E-8062-384DF146BE18}" dt="2023-10-25T14:50:10.384" v="84"/>
          <ac:spMkLst>
            <pc:docMk/>
            <pc:sldMk cId="1314889954" sldId="268"/>
            <ac:spMk id="69" creationId="{A99EF0DF-8443-4462-A149-0DF7C929A92E}"/>
          </ac:spMkLst>
        </pc:spChg>
        <pc:spChg chg="add del mod">
          <ac:chgData name="Morrell, Michele" userId="80f51b53-c649-4b8b-98a2-b4161a51bef8" providerId="ADAL" clId="{1FF37B0B-FBCA-461E-8062-384DF146BE18}" dt="2023-10-25T15:36:09.027" v="297" actId="20577"/>
          <ac:spMkLst>
            <pc:docMk/>
            <pc:sldMk cId="1314889954" sldId="268"/>
            <ac:spMk id="79" creationId="{A2FBD876-2E98-4FFE-B8A6-FC85F559B28C}"/>
          </ac:spMkLst>
        </pc:spChg>
        <pc:graphicFrameChg chg="mod modGraphic">
          <ac:chgData name="Morrell, Michele" userId="80f51b53-c649-4b8b-98a2-b4161a51bef8" providerId="ADAL" clId="{1FF37B0B-FBCA-461E-8062-384DF146BE18}" dt="2023-10-25T14:51:54.583" v="96"/>
          <ac:graphicFrameMkLst>
            <pc:docMk/>
            <pc:sldMk cId="1314889954" sldId="268"/>
            <ac:graphicFrameMk id="46" creationId="{272B70E9-7941-994C-859E-54CC9D1CC822}"/>
          </ac:graphicFrameMkLst>
        </pc:graphicFrameChg>
        <pc:picChg chg="add mod">
          <ac:chgData name="Morrell, Michele" userId="80f51b53-c649-4b8b-98a2-b4161a51bef8" providerId="ADAL" clId="{1FF37B0B-FBCA-461E-8062-384DF146BE18}" dt="2023-10-25T15:13:25.076" v="186" actId="1076"/>
          <ac:picMkLst>
            <pc:docMk/>
            <pc:sldMk cId="1314889954" sldId="268"/>
            <ac:picMk id="23" creationId="{AB6EF7E1-D4DA-43DB-8D31-2FBD12285912}"/>
          </ac:picMkLst>
        </pc:picChg>
        <pc:picChg chg="add mod">
          <ac:chgData name="Morrell, Michele" userId="80f51b53-c649-4b8b-98a2-b4161a51bef8" providerId="ADAL" clId="{1FF37B0B-FBCA-461E-8062-384DF146BE18}" dt="2023-10-25T15:16:55.776" v="190" actId="1076"/>
          <ac:picMkLst>
            <pc:docMk/>
            <pc:sldMk cId="1314889954" sldId="268"/>
            <ac:picMk id="25" creationId="{B792221F-9D85-5178-9AE8-F6E82D961C79}"/>
          </ac:picMkLst>
        </pc:picChg>
        <pc:picChg chg="add mod">
          <ac:chgData name="Morrell, Michele" userId="80f51b53-c649-4b8b-98a2-b4161a51bef8" providerId="ADAL" clId="{1FF37B0B-FBCA-461E-8062-384DF146BE18}" dt="2023-10-25T15:18:51.201" v="202" actId="14100"/>
          <ac:picMkLst>
            <pc:docMk/>
            <pc:sldMk cId="1314889954" sldId="268"/>
            <ac:picMk id="27" creationId="{991B5A00-4C5D-F71A-8CF5-0A9DA7C68F44}"/>
          </ac:picMkLst>
        </pc:picChg>
        <pc:picChg chg="add del mod">
          <ac:chgData name="Morrell, Michele" userId="80f51b53-c649-4b8b-98a2-b4161a51bef8" providerId="ADAL" clId="{1FF37B0B-FBCA-461E-8062-384DF146BE18}" dt="2023-10-25T15:36:23.249" v="304"/>
          <ac:picMkLst>
            <pc:docMk/>
            <pc:sldMk cId="1314889954" sldId="268"/>
            <ac:picMk id="33" creationId="{3959747C-1BCC-2074-AD05-D68BF172CA82}"/>
          </ac:picMkLst>
        </pc:picChg>
      </pc:sldChg>
      <pc:sldChg chg="del">
        <pc:chgData name="Morrell, Michele" userId="80f51b53-c649-4b8b-98a2-b4161a51bef8" providerId="ADAL" clId="{1FF37B0B-FBCA-461E-8062-384DF146BE18}" dt="2023-10-25T14:43:01.827" v="3" actId="2696"/>
        <pc:sldMkLst>
          <pc:docMk/>
          <pc:sldMk cId="528803993" sldId="269"/>
        </pc:sldMkLst>
      </pc:sldChg>
    </pc:docChg>
  </pc:docChgLst>
  <pc:docChgLst>
    <pc:chgData name="Morrell, Michele" userId="80f51b53-c649-4b8b-98a2-b4161a51bef8" providerId="ADAL" clId="{F4FBCF85-5456-4E3C-87FE-6F23DA28B8E5}"/>
    <pc:docChg chg="modSld">
      <pc:chgData name="Morrell, Michele" userId="80f51b53-c649-4b8b-98a2-b4161a51bef8" providerId="ADAL" clId="{F4FBCF85-5456-4E3C-87FE-6F23DA28B8E5}" dt="2023-10-27T17:51:21.435" v="307" actId="20577"/>
      <pc:docMkLst>
        <pc:docMk/>
      </pc:docMkLst>
      <pc:sldChg chg="modSp mod">
        <pc:chgData name="Morrell, Michele" userId="80f51b53-c649-4b8b-98a2-b4161a51bef8" providerId="ADAL" clId="{F4FBCF85-5456-4E3C-87FE-6F23DA28B8E5}" dt="2023-10-27T17:51:21.435" v="307" actId="20577"/>
        <pc:sldMkLst>
          <pc:docMk/>
          <pc:sldMk cId="1314889954" sldId="268"/>
        </pc:sldMkLst>
        <pc:spChg chg="mod">
          <ac:chgData name="Morrell, Michele" userId="80f51b53-c649-4b8b-98a2-b4161a51bef8" providerId="ADAL" clId="{F4FBCF85-5456-4E3C-87FE-6F23DA28B8E5}" dt="2023-10-27T17:49:08.163" v="265" actId="20577"/>
          <ac:spMkLst>
            <pc:docMk/>
            <pc:sldMk cId="1314889954" sldId="268"/>
            <ac:spMk id="2" creationId="{76094FC8-7939-B75A-B85C-0B83A3A1AD92}"/>
          </ac:spMkLst>
        </pc:spChg>
        <pc:spChg chg="mod">
          <ac:chgData name="Morrell, Michele" userId="80f51b53-c649-4b8b-98a2-b4161a51bef8" providerId="ADAL" clId="{F4FBCF85-5456-4E3C-87FE-6F23DA28B8E5}" dt="2023-10-27T17:51:21.435" v="307" actId="20577"/>
          <ac:spMkLst>
            <pc:docMk/>
            <pc:sldMk cId="1314889954" sldId="268"/>
            <ac:spMk id="7" creationId="{6577556B-3AD0-F8B4-A187-DFFE7CD5D982}"/>
          </ac:spMkLst>
        </pc:spChg>
        <pc:spChg chg="mod">
          <ac:chgData name="Morrell, Michele" userId="80f51b53-c649-4b8b-98a2-b4161a51bef8" providerId="ADAL" clId="{F4FBCF85-5456-4E3C-87FE-6F23DA28B8E5}" dt="2023-10-27T17:49:19.084" v="267" actId="20577"/>
          <ac:spMkLst>
            <pc:docMk/>
            <pc:sldMk cId="1314889954" sldId="268"/>
            <ac:spMk id="8" creationId="{1594CF23-D133-B740-5413-A2AD550D7D20}"/>
          </ac:spMkLst>
        </pc:spChg>
        <pc:spChg chg="mod">
          <ac:chgData name="Morrell, Michele" userId="80f51b53-c649-4b8b-98a2-b4161a51bef8" providerId="ADAL" clId="{F4FBCF85-5456-4E3C-87FE-6F23DA28B8E5}" dt="2023-10-27T17:49:22.538" v="268" actId="20577"/>
          <ac:spMkLst>
            <pc:docMk/>
            <pc:sldMk cId="1314889954" sldId="268"/>
            <ac:spMk id="9" creationId="{CFA1B404-3E05-4869-1AD4-945FF7B71FA4}"/>
          </ac:spMkLst>
        </pc:spChg>
        <pc:spChg chg="mod">
          <ac:chgData name="Morrell, Michele" userId="80f51b53-c649-4b8b-98a2-b4161a51bef8" providerId="ADAL" clId="{F4FBCF85-5456-4E3C-87FE-6F23DA28B8E5}" dt="2023-10-27T17:31:55.788" v="236" actId="20577"/>
          <ac:spMkLst>
            <pc:docMk/>
            <pc:sldMk cId="1314889954" sldId="268"/>
            <ac:spMk id="11" creationId="{98982FC7-D6B6-433E-8E37-05C6F623FDD2}"/>
          </ac:spMkLst>
        </pc:spChg>
        <pc:spChg chg="mod">
          <ac:chgData name="Morrell, Michele" userId="80f51b53-c649-4b8b-98a2-b4161a51bef8" providerId="ADAL" clId="{F4FBCF85-5456-4E3C-87FE-6F23DA28B8E5}" dt="2023-10-27T17:50:52.371" v="301" actId="20577"/>
          <ac:spMkLst>
            <pc:docMk/>
            <pc:sldMk cId="1314889954" sldId="268"/>
            <ac:spMk id="13" creationId="{6453A127-9785-B9B2-1404-A51ADF0899B6}"/>
          </ac:spMkLst>
        </pc:spChg>
        <pc:spChg chg="mod">
          <ac:chgData name="Morrell, Michele" userId="80f51b53-c649-4b8b-98a2-b4161a51bef8" providerId="ADAL" clId="{F4FBCF85-5456-4E3C-87FE-6F23DA28B8E5}" dt="2023-10-27T17:49:52.708" v="275" actId="20577"/>
          <ac:spMkLst>
            <pc:docMk/>
            <pc:sldMk cId="1314889954" sldId="268"/>
            <ac:spMk id="15" creationId="{E1E46665-2CE8-3612-C1D2-21219C008E3E}"/>
          </ac:spMkLst>
        </pc:spChg>
        <pc:spChg chg="mod">
          <ac:chgData name="Morrell, Michele" userId="80f51b53-c649-4b8b-98a2-b4161a51bef8" providerId="ADAL" clId="{F4FBCF85-5456-4E3C-87FE-6F23DA28B8E5}" dt="2023-10-27T17:49:57.444" v="280" actId="20577"/>
          <ac:spMkLst>
            <pc:docMk/>
            <pc:sldMk cId="1314889954" sldId="268"/>
            <ac:spMk id="16" creationId="{F4034C12-F27C-2F1F-C2FC-203F22386588}"/>
          </ac:spMkLst>
        </pc:spChg>
        <pc:spChg chg="mod">
          <ac:chgData name="Morrell, Michele" userId="80f51b53-c649-4b8b-98a2-b4161a51bef8" providerId="ADAL" clId="{F4FBCF85-5456-4E3C-87FE-6F23DA28B8E5}" dt="2023-10-27T17:50:01.941" v="285" actId="20577"/>
          <ac:spMkLst>
            <pc:docMk/>
            <pc:sldMk cId="1314889954" sldId="268"/>
            <ac:spMk id="17" creationId="{C8D3AFA8-9573-EF9C-EC00-9FCC80BD9027}"/>
          </ac:spMkLst>
        </pc:spChg>
        <pc:spChg chg="mod">
          <ac:chgData name="Morrell, Michele" userId="80f51b53-c649-4b8b-98a2-b4161a51bef8" providerId="ADAL" clId="{F4FBCF85-5456-4E3C-87FE-6F23DA28B8E5}" dt="2023-10-27T17:50:06.605" v="290" actId="20577"/>
          <ac:spMkLst>
            <pc:docMk/>
            <pc:sldMk cId="1314889954" sldId="268"/>
            <ac:spMk id="18" creationId="{39EC7685-ACF4-E373-6B70-F3342A387F0A}"/>
          </ac:spMkLst>
        </pc:spChg>
        <pc:spChg chg="mod">
          <ac:chgData name="Morrell, Michele" userId="80f51b53-c649-4b8b-98a2-b4161a51bef8" providerId="ADAL" clId="{F4FBCF85-5456-4E3C-87FE-6F23DA28B8E5}" dt="2023-10-27T17:50:17.798" v="296" actId="20577"/>
          <ac:spMkLst>
            <pc:docMk/>
            <pc:sldMk cId="1314889954" sldId="268"/>
            <ac:spMk id="19" creationId="{F70EC269-8FDC-71B1-0249-B1709B4CA986}"/>
          </ac:spMkLst>
        </pc:spChg>
        <pc:spChg chg="mod">
          <ac:chgData name="Morrell, Michele" userId="80f51b53-c649-4b8b-98a2-b4161a51bef8" providerId="ADAL" clId="{F4FBCF85-5456-4E3C-87FE-6F23DA28B8E5}" dt="2023-10-25T16:28:32.399" v="171" actId="20577"/>
          <ac:spMkLst>
            <pc:docMk/>
            <pc:sldMk cId="1314889954" sldId="268"/>
            <ac:spMk id="20" creationId="{9D7EDB6B-AA95-95B4-ADC5-E4F7745066D1}"/>
          </ac:spMkLst>
        </pc:spChg>
        <pc:spChg chg="mod">
          <ac:chgData name="Morrell, Michele" userId="80f51b53-c649-4b8b-98a2-b4161a51bef8" providerId="ADAL" clId="{F4FBCF85-5456-4E3C-87FE-6F23DA28B8E5}" dt="2023-10-27T17:33:43.129" v="242" actId="14100"/>
          <ac:spMkLst>
            <pc:docMk/>
            <pc:sldMk cId="1314889954" sldId="268"/>
            <ac:spMk id="21" creationId="{5096DCF5-69C9-4036-4B71-85B443566A1D}"/>
          </ac:spMkLst>
        </pc:spChg>
        <pc:spChg chg="mod">
          <ac:chgData name="Morrell, Michele" userId="80f51b53-c649-4b8b-98a2-b4161a51bef8" providerId="ADAL" clId="{F4FBCF85-5456-4E3C-87FE-6F23DA28B8E5}" dt="2023-10-25T16:29:55.993" v="191" actId="20577"/>
          <ac:spMkLst>
            <pc:docMk/>
            <pc:sldMk cId="1314889954" sldId="268"/>
            <ac:spMk id="28" creationId="{85BB00F7-BF4C-1B27-8F70-706F82403FDC}"/>
          </ac:spMkLst>
        </pc:spChg>
        <pc:spChg chg="mod">
          <ac:chgData name="Morrell, Michele" userId="80f51b53-c649-4b8b-98a2-b4161a51bef8" providerId="ADAL" clId="{F4FBCF85-5456-4E3C-87FE-6F23DA28B8E5}" dt="2023-10-25T16:14:07.182" v="99" actId="20577"/>
          <ac:spMkLst>
            <pc:docMk/>
            <pc:sldMk cId="1314889954" sldId="268"/>
            <ac:spMk id="30" creationId="{1374530E-FCED-AEE5-BDB3-EAC24136043B}"/>
          </ac:spMkLst>
        </pc:spChg>
        <pc:spChg chg="mod">
          <ac:chgData name="Morrell, Michele" userId="80f51b53-c649-4b8b-98a2-b4161a51bef8" providerId="ADAL" clId="{F4FBCF85-5456-4E3C-87FE-6F23DA28B8E5}" dt="2023-10-25T16:30:20.962" v="217" actId="20577"/>
          <ac:spMkLst>
            <pc:docMk/>
            <pc:sldMk cId="1314889954" sldId="268"/>
            <ac:spMk id="40" creationId="{409DF6E5-7392-4DCA-8CFF-CE4F1209D16F}"/>
          </ac:spMkLst>
        </pc:spChg>
        <pc:spChg chg="mod">
          <ac:chgData name="Morrell, Michele" userId="80f51b53-c649-4b8b-98a2-b4161a51bef8" providerId="ADAL" clId="{F4FBCF85-5456-4E3C-87FE-6F23DA28B8E5}" dt="2023-10-27T17:50:31.662" v="297" actId="20577"/>
          <ac:spMkLst>
            <pc:docMk/>
            <pc:sldMk cId="1314889954" sldId="268"/>
            <ac:spMk id="79" creationId="{A2FBD876-2E98-4FFE-B8A6-FC85F559B2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3B41749C-60EF-4B4B-A782-68B8925B50E0}"/>
              </a:ext>
            </a:extLst>
          </p:cNvPr>
          <p:cNvSpPr/>
          <p:nvPr/>
        </p:nvSpPr>
        <p:spPr>
          <a:xfrm>
            <a:off x="-5426" y="8686093"/>
            <a:ext cx="5529551" cy="1369008"/>
          </a:xfrm>
          <a:prstGeom prst="rect">
            <a:avLst/>
          </a:prstGeom>
          <a:solidFill>
            <a:srgbClr val="55A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894DB6B9-C823-AA44-A6E3-F0B5461FF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4765" y="8223801"/>
            <a:ext cx="2133600" cy="1790700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272B70E9-7941-994C-859E-54CC9D1CC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89641"/>
              </p:ext>
            </p:extLst>
          </p:nvPr>
        </p:nvGraphicFramePr>
        <p:xfrm>
          <a:off x="1488556" y="2039968"/>
          <a:ext cx="5838305" cy="60932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0809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17033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17033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17033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17033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17033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grpSp>
        <p:nvGrpSpPr>
          <p:cNvPr id="65" name="Group 64">
            <a:extLst>
              <a:ext uri="{FF2B5EF4-FFF2-40B4-BE49-F238E27FC236}">
                <a16:creationId xmlns:a16="http://schemas.microsoft.com/office/drawing/2014/main" id="{1FE22E66-CEC8-4BB7-AA9B-AD4D291AC731}"/>
              </a:ext>
            </a:extLst>
          </p:cNvPr>
          <p:cNvGrpSpPr/>
          <p:nvPr/>
        </p:nvGrpSpPr>
        <p:grpSpPr>
          <a:xfrm>
            <a:off x="-63237" y="-17921"/>
            <a:ext cx="3126293" cy="7755110"/>
            <a:chOff x="-63237" y="-17921"/>
            <a:chExt cx="3126293" cy="775511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0AB353E0-CFD1-4610-A7D6-FECEFB650682}"/>
                </a:ext>
              </a:extLst>
            </p:cNvPr>
            <p:cNvGrpSpPr/>
            <p:nvPr/>
          </p:nvGrpSpPr>
          <p:grpSpPr>
            <a:xfrm>
              <a:off x="0" y="0"/>
              <a:ext cx="1521155" cy="7737189"/>
              <a:chOff x="0" y="0"/>
              <a:chExt cx="1521155" cy="7737189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55CC9F6-13E7-4B29-A209-A60E1F9A2DE5}"/>
                  </a:ext>
                </a:extLst>
              </p:cNvPr>
              <p:cNvSpPr/>
              <p:nvPr/>
            </p:nvSpPr>
            <p:spPr>
              <a:xfrm>
                <a:off x="0" y="0"/>
                <a:ext cx="1397325" cy="4950359"/>
              </a:xfrm>
              <a:prstGeom prst="rect">
                <a:avLst/>
              </a:prstGeom>
              <a:solidFill>
                <a:srgbClr val="7FC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5758953E-355E-40E1-8783-770B430079B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4316"/>
              <a:stretch/>
            </p:blipFill>
            <p:spPr>
              <a:xfrm>
                <a:off x="194415" y="7054063"/>
                <a:ext cx="1326740" cy="683126"/>
              </a:xfrm>
              <a:prstGeom prst="rect">
                <a:avLst/>
              </a:prstGeom>
            </p:spPr>
          </p:pic>
        </p:grp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3B40EFB0-2908-4339-BAB2-19609D726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63237" y="-17921"/>
              <a:ext cx="3126293" cy="225397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7FC1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Middle </a:t>
            </a: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District Logo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5E59FF6-EB9C-4A27-9D6A-BB93E756FA81}"/>
              </a:ext>
            </a:extLst>
          </p:cNvPr>
          <p:cNvSpPr/>
          <p:nvPr/>
        </p:nvSpPr>
        <p:spPr>
          <a:xfrm rot="5400000">
            <a:off x="-252748" y="5364485"/>
            <a:ext cx="1911918" cy="1399032"/>
          </a:xfrm>
          <a:prstGeom prst="rect">
            <a:avLst/>
          </a:prstGeom>
          <a:solidFill>
            <a:srgbClr val="76B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17815" y="5180553"/>
            <a:ext cx="11181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Offered Daily @ Lunch</a:t>
            </a:r>
            <a:endParaRPr lang="en-US" sz="9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*1% White Milk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en-US" sz="8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Chocolate Milk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*Cheeseburger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*Chicken Sandwich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*Spicy Chicken Sandwich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*Salad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*French Fries or Tater Tots</a:t>
            </a:r>
          </a:p>
        </p:txBody>
      </p:sp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56" name="object 67">
            <a:extLst>
              <a:ext uri="{FF2B5EF4-FFF2-40B4-BE49-F238E27FC236}">
                <a16:creationId xmlns:a16="http://schemas.microsoft.com/office/drawing/2014/main" id="{D4390D76-D1E9-42BC-B793-AAB9738DFB6F}"/>
              </a:ext>
            </a:extLst>
          </p:cNvPr>
          <p:cNvSpPr txBox="1">
            <a:spLocks/>
          </p:cNvSpPr>
          <p:nvPr/>
        </p:nvSpPr>
        <p:spPr>
          <a:xfrm>
            <a:off x="3846664" y="2779955"/>
            <a:ext cx="1117569" cy="1221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04C4174-032A-45C1-9F3D-260C844E69AB}"/>
              </a:ext>
            </a:extLst>
          </p:cNvPr>
          <p:cNvSpPr txBox="1"/>
          <p:nvPr/>
        </p:nvSpPr>
        <p:spPr>
          <a:xfrm>
            <a:off x="37286" y="2138439"/>
            <a:ext cx="133115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LTO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Offered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13-17 Nov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Spic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Tzatziki Beef Gyro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Offered Daily @ Breakfast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*Fresh Fruit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*1% White Milk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*Chocolate Milk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*!00% Fruit Juice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*Assorted Cereals &amp; Graham Crackers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9" name="object 13">
            <a:extLst>
              <a:ext uri="{FF2B5EF4-FFF2-40B4-BE49-F238E27FC236}">
                <a16:creationId xmlns:a16="http://schemas.microsoft.com/office/drawing/2014/main" id="{A2FBD876-2E98-4FFE-B8A6-FC85F559B28C}"/>
              </a:ext>
            </a:extLst>
          </p:cNvPr>
          <p:cNvSpPr txBox="1"/>
          <p:nvPr/>
        </p:nvSpPr>
        <p:spPr>
          <a:xfrm>
            <a:off x="2118836" y="8719080"/>
            <a:ext cx="3053942" cy="859851"/>
          </a:xfrm>
          <a:prstGeom prst="rect">
            <a:avLst/>
          </a:prstGeom>
          <a:ln w="19050">
            <a:noFill/>
          </a:ln>
        </p:spPr>
        <p:txBody>
          <a:bodyPr vert="horz" wrap="square" lIns="0" tIns="13335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 or Chocolate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Milk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67">
            <a:extLst>
              <a:ext uri="{FF2B5EF4-FFF2-40B4-BE49-F238E27FC236}">
                <a16:creationId xmlns:a16="http://schemas.microsoft.com/office/drawing/2014/main" id="{FEB04106-7954-F142-B8D0-888D31A2A41F}"/>
              </a:ext>
            </a:extLst>
          </p:cNvPr>
          <p:cNvSpPr txBox="1">
            <a:spLocks/>
          </p:cNvSpPr>
          <p:nvPr/>
        </p:nvSpPr>
        <p:spPr>
          <a:xfrm>
            <a:off x="5020056" y="7269480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CD131C5-5ABF-3345-BF6D-DCF0184EF427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D4B74B2-5336-984C-AC8D-94F3403BDF9A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50" name="Picture 49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32813561-A528-E541-99A6-F06F63A9A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pic>
        <p:nvPicPr>
          <p:cNvPr id="3" name="Picture 2" descr="A logo of a viking holding a sword&#10;&#10;Description automatically generated">
            <a:extLst>
              <a:ext uri="{FF2B5EF4-FFF2-40B4-BE49-F238E27FC236}">
                <a16:creationId xmlns:a16="http://schemas.microsoft.com/office/drawing/2014/main" id="{915E0DB4-0BA2-1F0E-A5FD-819212F309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251" y="43899"/>
            <a:ext cx="1665731" cy="13456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094FC8-7939-B75A-B85C-0B83A3A1AD92}"/>
              </a:ext>
            </a:extLst>
          </p:cNvPr>
          <p:cNvSpPr txBox="1"/>
          <p:nvPr/>
        </p:nvSpPr>
        <p:spPr>
          <a:xfrm>
            <a:off x="3669554" y="2475179"/>
            <a:ext cx="1428750" cy="1286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Country Chicken &amp; Cheese Biscuit</a:t>
            </a:r>
            <a:endParaRPr lang="en-US" sz="800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Lasagna w/ Garlic Bread</a:t>
            </a:r>
          </a:p>
          <a:p>
            <a:pPr marL="12700" algn="ctr">
              <a:spcBef>
                <a:spcPts val="1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Sweet and Spicy Chicken Sandwich </a:t>
            </a: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Cheese Pizza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E9C762-1B90-52E0-E31F-62411CA30989}"/>
              </a:ext>
            </a:extLst>
          </p:cNvPr>
          <p:cNvSpPr txBox="1"/>
          <p:nvPr/>
        </p:nvSpPr>
        <p:spPr>
          <a:xfrm>
            <a:off x="5064631" y="2442192"/>
            <a:ext cx="959596" cy="125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Tenders w/ Rice &amp; Thai Sauce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Bosco Sticks w/Sauce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Pizza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D14213-69DD-DAA9-99FB-1B965A820801}"/>
              </a:ext>
            </a:extLst>
          </p:cNvPr>
          <p:cNvSpPr txBox="1"/>
          <p:nvPr/>
        </p:nvSpPr>
        <p:spPr>
          <a:xfrm>
            <a:off x="6142983" y="2581909"/>
            <a:ext cx="1037772" cy="100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Cinna Mini Bagel</a:t>
            </a: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Buffalo Chicken w/ Mac N Cheese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Pepperjack Burger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Cheeseburger Pizza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77556B-3AD0-F8B4-A187-DFFE7CD5D982}"/>
              </a:ext>
            </a:extLst>
          </p:cNvPr>
          <p:cNvSpPr txBox="1"/>
          <p:nvPr/>
        </p:nvSpPr>
        <p:spPr>
          <a:xfrm>
            <a:off x="1606984" y="3631852"/>
            <a:ext cx="856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Biscuits &amp; Gravy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Orange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w/ Lo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Mein Noodles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Meatball Sub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Pepperoni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  <a:endParaRPr lang="en-US" sz="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94CF23-D133-B740-5413-A2AD550D7D20}"/>
              </a:ext>
            </a:extLst>
          </p:cNvPr>
          <p:cNvSpPr txBox="1"/>
          <p:nvPr/>
        </p:nvSpPr>
        <p:spPr>
          <a:xfrm>
            <a:off x="2630688" y="3704731"/>
            <a:ext cx="1069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Cheese &amp; Tot Bake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Premium Chicken Sandwich w/ Raider Sauce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Beef Nachos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Pepper Popper Pizza</a:t>
            </a:r>
            <a:endParaRPr lang="en-US" sz="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1B404-3E05-4869-1AD4-945FF7B71FA4}"/>
              </a:ext>
            </a:extLst>
          </p:cNvPr>
          <p:cNvSpPr txBox="1"/>
          <p:nvPr/>
        </p:nvSpPr>
        <p:spPr>
          <a:xfrm>
            <a:off x="3886199" y="3723809"/>
            <a:ext cx="1078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Broccoli &amp; Cheese Baked Potato w/ Roll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Pretzel &amp; Cheese w/String Cheese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Cheese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53A127-9785-B9B2-1404-A51ADF0899B6}"/>
              </a:ext>
            </a:extLst>
          </p:cNvPr>
          <p:cNvSpPr txBox="1"/>
          <p:nvPr/>
        </p:nvSpPr>
        <p:spPr>
          <a:xfrm>
            <a:off x="5098304" y="3723809"/>
            <a:ext cx="892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Muffin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Waffle w/  Sausage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Sandwich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Pizza</a:t>
            </a:r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F0FF28-7538-9645-FA90-12AD36464C0F}"/>
              </a:ext>
            </a:extLst>
          </p:cNvPr>
          <p:cNvSpPr txBox="1"/>
          <p:nvPr/>
        </p:nvSpPr>
        <p:spPr>
          <a:xfrm>
            <a:off x="6133826" y="3612250"/>
            <a:ext cx="1203759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Cinnamon Chip Scone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Cheese Burrito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Bacon Cheeseburger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Parm Pizza</a:t>
            </a:r>
            <a:endParaRPr lang="en-US" sz="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E46665-2CE8-3612-C1D2-21219C008E3E}"/>
              </a:ext>
            </a:extLst>
          </p:cNvPr>
          <p:cNvSpPr txBox="1"/>
          <p:nvPr/>
        </p:nvSpPr>
        <p:spPr>
          <a:xfrm>
            <a:off x="1382578" y="4755291"/>
            <a:ext cx="11979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Breakfast Taco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Salisbury Steak w/ Roll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Tenders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Pepperoni Pizza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LTO:Gyro</a:t>
            </a:r>
            <a:endParaRPr lang="en-US" sz="9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034C12-F27C-2F1F-C2FC-203F22386588}"/>
              </a:ext>
            </a:extLst>
          </p:cNvPr>
          <p:cNvSpPr txBox="1"/>
          <p:nvPr/>
        </p:nvSpPr>
        <p:spPr>
          <a:xfrm>
            <a:off x="2532946" y="4842471"/>
            <a:ext cx="1251336" cy="1037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Cheesy Breakfast Sandwich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Parmesan Flatbread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BBQ McRib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Pepper Popper Pizza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LTO:Gyro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D3AFA8-9573-EF9C-EC00-9FCC80BD9027}"/>
              </a:ext>
            </a:extLst>
          </p:cNvPr>
          <p:cNvSpPr txBox="1"/>
          <p:nvPr/>
        </p:nvSpPr>
        <p:spPr>
          <a:xfrm>
            <a:off x="3787888" y="4818338"/>
            <a:ext cx="1192596" cy="1016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Biscuit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Enchilada Casserole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Ba-boom Sandwich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Cheese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LTO:Gyro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EC7685-ACF4-E373-6B70-F3342A387F0A}"/>
              </a:ext>
            </a:extLst>
          </p:cNvPr>
          <p:cNvSpPr txBox="1"/>
          <p:nvPr/>
        </p:nvSpPr>
        <p:spPr>
          <a:xfrm>
            <a:off x="5006363" y="4822504"/>
            <a:ext cx="1203759" cy="1186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12700" algn="ctr">
              <a:spcBef>
                <a:spcPts val="1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Egg &amp; Cheese Omelet w/Glazed Donut </a:t>
            </a:r>
          </a:p>
          <a:p>
            <a:pPr marL="12700" algn="ctr">
              <a:spcBef>
                <a:spcPts val="1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Atomic Burger</a:t>
            </a:r>
          </a:p>
          <a:p>
            <a:pPr marL="12700" algn="ctr">
              <a:spcBef>
                <a:spcPts val="1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Spicy Sausage Pizza</a:t>
            </a:r>
          </a:p>
          <a:p>
            <a:pPr algn="ctr">
              <a:lnSpc>
                <a:spcPct val="107000"/>
              </a:lnSpc>
            </a:pPr>
            <a:r>
              <a:rPr lang="en-US" sz="105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LTO:Gyro</a:t>
            </a:r>
            <a:endParaRPr lang="en-US" sz="10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0EC269-8FDC-71B1-0249-B1709B4CA986}"/>
              </a:ext>
            </a:extLst>
          </p:cNvPr>
          <p:cNvSpPr txBox="1"/>
          <p:nvPr/>
        </p:nvSpPr>
        <p:spPr>
          <a:xfrm>
            <a:off x="6148982" y="4811926"/>
            <a:ext cx="1212161" cy="1152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Pancakes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Buffalo Ranch Popcorn Chicken Basket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Grilled Cheese  w/ Tomato Soup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BBQ Chicken Pizza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LTO:Gyro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7EDB6B-AA95-95B4-ADC5-E4F7745066D1}"/>
              </a:ext>
            </a:extLst>
          </p:cNvPr>
          <p:cNvSpPr txBox="1"/>
          <p:nvPr/>
        </p:nvSpPr>
        <p:spPr>
          <a:xfrm>
            <a:off x="1454274" y="5905449"/>
            <a:ext cx="1049792" cy="1132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&amp; Cheese Maple Flatbread</a:t>
            </a: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patty Sliders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Sweet/Tangy Chicken Sandwich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Pepperoni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96DCF5-69C9-4036-4B71-85B443566A1D}"/>
              </a:ext>
            </a:extLst>
          </p:cNvPr>
          <p:cNvSpPr txBox="1"/>
          <p:nvPr/>
        </p:nvSpPr>
        <p:spPr>
          <a:xfrm>
            <a:off x="2611162" y="5907691"/>
            <a:ext cx="1173120" cy="1162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Breakfast Pizza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Thanksgiving Meal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Noodles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Pepperoni Pizza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Patty Sandwich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Cheeseburger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3" name="Picture 22" descr="A green chalkboard with white text&#10;&#10;Description automatically generated">
            <a:extLst>
              <a:ext uri="{FF2B5EF4-FFF2-40B4-BE49-F238E27FC236}">
                <a16:creationId xmlns:a16="http://schemas.microsoft.com/office/drawing/2014/main" id="{AB6EF7E1-D4DA-43DB-8D31-2FBD122859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092" y="6112246"/>
            <a:ext cx="1054712" cy="71927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326AB5A-D5E7-274D-C3C0-3A0E3FA38717}"/>
              </a:ext>
            </a:extLst>
          </p:cNvPr>
          <p:cNvSpPr txBox="1"/>
          <p:nvPr/>
        </p:nvSpPr>
        <p:spPr>
          <a:xfrm>
            <a:off x="6241530" y="5959610"/>
            <a:ext cx="8831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792221F-9D85-5178-9AE8-F6E82D961C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7356" y="6127803"/>
            <a:ext cx="1054699" cy="719390"/>
          </a:xfrm>
          <a:prstGeom prst="rect">
            <a:avLst/>
          </a:prstGeom>
        </p:spPr>
      </p:pic>
      <p:pic>
        <p:nvPicPr>
          <p:cNvPr id="27" name="Picture 26" descr="A thanksgiving day text with orange and yellow leaves&#10;&#10;Description automatically generated">
            <a:extLst>
              <a:ext uri="{FF2B5EF4-FFF2-40B4-BE49-F238E27FC236}">
                <a16:creationId xmlns:a16="http://schemas.microsoft.com/office/drawing/2014/main" id="{991B5A00-4C5D-F71A-8CF5-0A9DA7C68F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0056" y="6067332"/>
            <a:ext cx="1044119" cy="781698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BB00F7-BF4C-1B27-8F70-706F82403FDC}"/>
              </a:ext>
            </a:extLst>
          </p:cNvPr>
          <p:cNvSpPr txBox="1"/>
          <p:nvPr/>
        </p:nvSpPr>
        <p:spPr>
          <a:xfrm>
            <a:off x="1413393" y="6995428"/>
            <a:ext cx="1187045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&amp; Cheese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English Muffin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Mini Corn Dogs w/ Mac N Cheese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Parmesan Pepper Ranch Burger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Pepperoni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EC5BAA-4958-FE6E-86C6-B6E076972965}"/>
              </a:ext>
            </a:extLst>
          </p:cNvPr>
          <p:cNvSpPr txBox="1"/>
          <p:nvPr/>
        </p:nvSpPr>
        <p:spPr>
          <a:xfrm>
            <a:off x="2641319" y="7029109"/>
            <a:ext cx="1137959" cy="1137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Mini Waffles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Masala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BLT Ranch Chicken Sandwich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Pepper Popper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74530E-FCED-AEE5-BDB3-EAC24136043B}"/>
              </a:ext>
            </a:extLst>
          </p:cNvPr>
          <p:cNvSpPr txBox="1"/>
          <p:nvPr/>
        </p:nvSpPr>
        <p:spPr>
          <a:xfrm>
            <a:off x="3786342" y="7140584"/>
            <a:ext cx="1227247" cy="878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Egg &amp; Cheese Tater Tot Taco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Popcorn Chicken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Pizza Quesadilla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Cheese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Pizza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26B6FD-F77B-F9D3-F52D-1E6B4BA288A3}"/>
              </a:ext>
            </a:extLst>
          </p:cNvPr>
          <p:cNvSpPr txBox="1"/>
          <p:nvPr/>
        </p:nvSpPr>
        <p:spPr>
          <a:xfrm>
            <a:off x="4932041" y="7092780"/>
            <a:ext cx="1160644" cy="1009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Biscuits &amp; Gravy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Nacho Cheese Walking Taco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BBQ Bacon Cheddar Chicken Flatbread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Spicy Sausage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687821-99B7-1373-158E-CB0A0DDD2DAE}"/>
              </a:ext>
            </a:extLst>
          </p:cNvPr>
          <p:cNvSpPr txBox="1"/>
          <p:nvPr/>
        </p:nvSpPr>
        <p:spPr>
          <a:xfrm>
            <a:off x="2773116" y="2664028"/>
            <a:ext cx="9394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National Nachos Day  7 Nov</a:t>
            </a:r>
          </a:p>
        </p:txBody>
      </p:sp>
    </p:spTree>
    <p:extLst>
      <p:ext uri="{BB962C8B-B14F-4D97-AF65-F5344CB8AC3E}">
        <p14:creationId xmlns:p14="http://schemas.microsoft.com/office/powerpoint/2010/main" val="131488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429</Words>
  <Application>Microsoft Office PowerPoint</Application>
  <PresentationFormat>Custom</PresentationFormat>
  <Paragraphs>159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Morrell, Michele</cp:lastModifiedBy>
  <cp:revision>35</cp:revision>
  <dcterms:created xsi:type="dcterms:W3CDTF">2022-07-25T04:28:47Z</dcterms:created>
  <dcterms:modified xsi:type="dcterms:W3CDTF">2023-10-27T17:51:29Z</dcterms:modified>
</cp:coreProperties>
</file>